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65" d="100"/>
          <a:sy n="65" d="100"/>
        </p:scale>
        <p:origin x="-108"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253C7B0-2C0B-4B31-8AFB-4E534D636B12}" type="datetimeFigureOut">
              <a:rPr lang="en-US" smtClean="0"/>
              <a:pPr/>
              <a:t>5/8/2009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C41391B-09A8-4765-B881-E0EC1C9A03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53C7B0-2C0B-4B31-8AFB-4E534D636B12}" type="datetimeFigureOut">
              <a:rPr lang="en-US" smtClean="0"/>
              <a:pPr/>
              <a:t>5/8/2009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53C7B0-2C0B-4B31-8AFB-4E534D636B12}" type="datetimeFigureOut">
              <a:rPr lang="en-US" smtClean="0"/>
              <a:pPr/>
              <a:t>5/8/2009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53C7B0-2C0B-4B31-8AFB-4E534D636B12}" type="datetimeFigureOut">
              <a:rPr lang="en-US" smtClean="0"/>
              <a:pPr/>
              <a:t>5/8/2009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53C7B0-2C0B-4B31-8AFB-4E534D636B12}" type="datetimeFigureOut">
              <a:rPr lang="en-US" smtClean="0"/>
              <a:pPr/>
              <a:t>5/8/2009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41391B-09A8-4765-B881-E0EC1C9A03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med">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53C7B0-2C0B-4B31-8AFB-4E534D636B12}" type="datetimeFigureOut">
              <a:rPr lang="en-US" smtClean="0"/>
              <a:pPr/>
              <a:t>5/8/2009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253C7B0-2C0B-4B31-8AFB-4E534D636B12}" type="datetimeFigureOut">
              <a:rPr lang="en-US" smtClean="0"/>
              <a:pPr/>
              <a:t>5/8/2009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253C7B0-2C0B-4B31-8AFB-4E534D636B12}" type="datetimeFigureOut">
              <a:rPr lang="en-US" smtClean="0"/>
              <a:pPr/>
              <a:t>5/8/2009</a:t>
            </a:fld>
            <a:endParaRPr lang="en-US"/>
          </a:p>
        </p:txBody>
      </p:sp>
      <p:sp>
        <p:nvSpPr>
          <p:cNvPr id="8" name="Slide Number Placeholder 7"/>
          <p:cNvSpPr>
            <a:spLocks noGrp="1"/>
          </p:cNvSpPr>
          <p:nvPr>
            <p:ph type="sldNum" sz="quarter" idx="11"/>
          </p:nvPr>
        </p:nvSpPr>
        <p:spPr/>
        <p:txBody>
          <a:bodyPr/>
          <a:lstStyle/>
          <a:p>
            <a:fld id="{8C41391B-09A8-4765-B881-E0EC1C9A03E3}"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med">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3C7B0-2C0B-4B31-8AFB-4E534D636B12}" type="datetimeFigureOut">
              <a:rPr lang="en-US" smtClean="0"/>
              <a:pPr/>
              <a:t>5/8/2009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53C7B0-2C0B-4B31-8AFB-4E534D636B12}" type="datetimeFigureOut">
              <a:rPr lang="en-US" smtClean="0"/>
              <a:pPr/>
              <a:t>5/8/2009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4253C7B0-2C0B-4B31-8AFB-4E534D636B12}" type="datetimeFigureOut">
              <a:rPr lang="en-US" smtClean="0"/>
              <a:pPr/>
              <a:t>5/8/2009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41391B-09A8-4765-B881-E0EC1C9A03E3}" type="slidenum">
              <a:rPr lang="en-US" smtClean="0"/>
              <a:pPr/>
              <a:t>‹#›</a:t>
            </a:fld>
            <a:endParaRPr lang="en-US"/>
          </a:p>
        </p:txBody>
      </p:sp>
    </p:spTree>
  </p:cSld>
  <p:clrMapOvr>
    <a:masterClrMapping/>
  </p:clrMapOvr>
  <p:transition spd="med">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253C7B0-2C0B-4B31-8AFB-4E534D636B12}" type="datetimeFigureOut">
              <a:rPr lang="en-US" smtClean="0"/>
              <a:pPr/>
              <a:t>5/8/2009</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C41391B-09A8-4765-B881-E0EC1C9A03E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spd="med">
    <p:comb/>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Grandparents</a:t>
            </a:r>
            <a:endParaRPr lang="en-US" dirty="0"/>
          </a:p>
        </p:txBody>
      </p:sp>
      <p:sp>
        <p:nvSpPr>
          <p:cNvPr id="3" name="Subtitle 2"/>
          <p:cNvSpPr>
            <a:spLocks noGrp="1"/>
          </p:cNvSpPr>
          <p:nvPr>
            <p:ph type="subTitle" idx="1"/>
          </p:nvPr>
        </p:nvSpPr>
        <p:spPr/>
        <p:txBody>
          <a:bodyPr/>
          <a:lstStyle/>
          <a:p>
            <a:r>
              <a:rPr lang="en-US" dirty="0" smtClean="0"/>
              <a:t>By Tyler Deaton</a:t>
            </a:r>
            <a:endParaRPr lang="en-US" dirty="0"/>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linds(horizont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they are fun.</a:t>
            </a:r>
            <a:endParaRPr lang="en-US" dirty="0"/>
          </a:p>
        </p:txBody>
      </p:sp>
      <p:sp>
        <p:nvSpPr>
          <p:cNvPr id="3" name="Content Placeholder 2"/>
          <p:cNvSpPr>
            <a:spLocks noGrp="1"/>
          </p:cNvSpPr>
          <p:nvPr>
            <p:ph idx="1"/>
          </p:nvPr>
        </p:nvSpPr>
        <p:spPr/>
        <p:txBody>
          <a:bodyPr/>
          <a:lstStyle/>
          <a:p>
            <a:r>
              <a:rPr lang="en-US" dirty="0" smtClean="0"/>
              <a:t>They go places with me.</a:t>
            </a:r>
          </a:p>
          <a:p>
            <a:r>
              <a:rPr lang="en-US" dirty="0" smtClean="0"/>
              <a:t>They  have good, fun ideas.</a:t>
            </a:r>
          </a:p>
          <a:p>
            <a:r>
              <a:rPr lang="en-US" dirty="0" smtClean="0"/>
              <a:t>They love us.</a:t>
            </a:r>
          </a:p>
          <a:p>
            <a:r>
              <a:rPr lang="en-US" dirty="0" smtClean="0"/>
              <a:t>They play games with us.</a:t>
            </a:r>
          </a:p>
          <a:p>
            <a:r>
              <a:rPr lang="en-US" dirty="0" smtClean="0"/>
              <a:t>they are fun to be around.</a:t>
            </a:r>
          </a:p>
          <a:p>
            <a:r>
              <a:rPr lang="en-US" dirty="0" smtClean="0"/>
              <a:t>They watch there favorite sport teams with me like UNC.</a:t>
            </a:r>
          </a:p>
          <a:p>
            <a:r>
              <a:rPr lang="en-US" dirty="0" smtClean="0"/>
              <a:t>They sometimes make us  laugh.  </a:t>
            </a:r>
            <a:endParaRPr lang="en-US" dirty="0"/>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amond(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amond(in)">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have done together.</a:t>
            </a:r>
            <a:endParaRPr lang="en-US" dirty="0"/>
          </a:p>
        </p:txBody>
      </p:sp>
      <p:sp>
        <p:nvSpPr>
          <p:cNvPr id="3" name="Content Placeholder 2"/>
          <p:cNvSpPr>
            <a:spLocks noGrp="1"/>
          </p:cNvSpPr>
          <p:nvPr>
            <p:ph idx="1"/>
          </p:nvPr>
        </p:nvSpPr>
        <p:spPr/>
        <p:txBody>
          <a:bodyPr/>
          <a:lstStyle/>
          <a:p>
            <a:r>
              <a:rPr lang="en-US" dirty="0" smtClean="0"/>
              <a:t>Gone places, like the park, the beach, Williamsburg etc.</a:t>
            </a:r>
          </a:p>
          <a:p>
            <a:r>
              <a:rPr lang="en-US" dirty="0" smtClean="0"/>
              <a:t>We have spent the night over with them.</a:t>
            </a:r>
          </a:p>
          <a:p>
            <a:r>
              <a:rPr lang="en-US" dirty="0" smtClean="0"/>
              <a:t>We Had special treats with each other like ice cream on a hot day.</a:t>
            </a:r>
          </a:p>
          <a:p>
            <a:r>
              <a:rPr lang="en-US" dirty="0" smtClean="0"/>
              <a:t>Play video games like their new Wii. </a:t>
            </a:r>
          </a:p>
          <a:p>
            <a:r>
              <a:rPr lang="en-US" dirty="0" smtClean="0"/>
              <a:t>Watched sports together like some of the ACC tournament games.</a:t>
            </a:r>
          </a:p>
          <a:p>
            <a:pPr>
              <a:buNone/>
            </a:pPr>
            <a:endParaRPr lang="en-US" dirty="0"/>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1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95400" y="2438400"/>
            <a:ext cx="6248400" cy="2308324"/>
          </a:xfrm>
          <a:prstGeom prst="rect">
            <a:avLst/>
          </a:prstGeom>
        </p:spPr>
        <p:txBody>
          <a:bodyPr wrap="square">
            <a:spAutoFit/>
          </a:bodyPr>
          <a:lstStyle/>
          <a:p>
            <a:r>
              <a:rPr lang="en-US" dirty="0" smtClean="0"/>
              <a:t>My grandparents are in my opinion the best in the world.  They are soooooo fun, they go places with us(my cousins </a:t>
            </a:r>
            <a:r>
              <a:rPr lang="en-US" smtClean="0"/>
              <a:t>and </a:t>
            </a:r>
            <a:r>
              <a:rPr lang="en-US" smtClean="0"/>
              <a:t>my brother, and I), </a:t>
            </a:r>
            <a:r>
              <a:rPr lang="en-US" dirty="0" smtClean="0"/>
              <a:t>they have good and fun ideas for us, they play games with us like my favorite sport, basketball, and sometimes they make us laugh.  They also go places with us, on hot days get us ice cream, play video games like on their new wii.  They also are very loving.  I love them a lot. </a:t>
            </a:r>
            <a:endParaRPr lang="en-US" dirty="0"/>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Carol          and       </a:t>
            </a:r>
            <a:r>
              <a:rPr lang="en-US" dirty="0" err="1" smtClean="0"/>
              <a:t>Dondo</a:t>
            </a:r>
            <a:endParaRPr lang="en-US" dirty="0"/>
          </a:p>
        </p:txBody>
      </p:sp>
      <p:pic>
        <p:nvPicPr>
          <p:cNvPr id="5" name="Content Placeholder 4" descr="tylergp4F.jpg"/>
          <p:cNvPicPr>
            <a:picLocks noGrp="1" noChangeAspect="1"/>
          </p:cNvPicPr>
          <p:nvPr>
            <p:ph sz="half" idx="1"/>
          </p:nvPr>
        </p:nvPicPr>
        <p:blipFill>
          <a:blip r:embed="rId2"/>
          <a:stretch>
            <a:fillRect/>
          </a:stretch>
        </p:blipFill>
        <p:spPr>
          <a:xfrm>
            <a:off x="457200" y="2551395"/>
            <a:ext cx="3657600" cy="2623572"/>
          </a:xfrm>
        </p:spPr>
      </p:pic>
      <p:pic>
        <p:nvPicPr>
          <p:cNvPr id="6" name="Content Placeholder 5" descr="tylergp4F2.jpg"/>
          <p:cNvPicPr>
            <a:picLocks noGrp="1" noChangeAspect="1"/>
          </p:cNvPicPr>
          <p:nvPr>
            <p:ph sz="half" idx="2"/>
          </p:nvPr>
        </p:nvPicPr>
        <p:blipFill>
          <a:blip r:embed="rId3"/>
          <a:stretch>
            <a:fillRect/>
          </a:stretch>
        </p:blipFill>
        <p:spPr>
          <a:xfrm>
            <a:off x="4267200" y="2551395"/>
            <a:ext cx="3657600" cy="2623572"/>
          </a:xfrm>
        </p:spPr>
      </p:pic>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2163762"/>
          </a:xfrm>
        </p:spPr>
        <p:txBody>
          <a:bodyPr>
            <a:normAutofit/>
          </a:bodyPr>
          <a:lstStyle/>
          <a:p>
            <a:r>
              <a:rPr lang="en-US" dirty="0" smtClean="0"/>
              <a:t>I LOVE YOU CAROL AND DONDO</a:t>
            </a:r>
            <a:endParaRPr lang="en-US" dirty="0"/>
          </a:p>
        </p:txBody>
      </p:sp>
      <p:sp>
        <p:nvSpPr>
          <p:cNvPr id="3" name="Content Placeholder 2"/>
          <p:cNvSpPr>
            <a:spLocks noGrp="1"/>
          </p:cNvSpPr>
          <p:nvPr>
            <p:ph idx="1"/>
          </p:nvPr>
        </p:nvSpPr>
        <p:spPr/>
        <p:txBody>
          <a:bodyPr/>
          <a:lstStyle/>
          <a:p>
            <a:endParaRPr lang="en-US" dirty="0"/>
          </a:p>
        </p:txBody>
      </p:sp>
      <p:pic>
        <p:nvPicPr>
          <p:cNvPr id="1027" name="Picture 3" descr="C:\Program Files\Microsoft Office\MEDIA\CAGCAT10\j0230876.wmf"/>
          <p:cNvPicPr>
            <a:picLocks noChangeAspect="1" noChangeArrowheads="1"/>
          </p:cNvPicPr>
          <p:nvPr/>
        </p:nvPicPr>
        <p:blipFill>
          <a:blip r:embed="rId2"/>
          <a:srcRect/>
          <a:stretch>
            <a:fillRect/>
          </a:stretch>
        </p:blipFill>
        <p:spPr bwMode="auto">
          <a:xfrm>
            <a:off x="6334408" y="0"/>
            <a:ext cx="3038192" cy="3059645"/>
          </a:xfrm>
          <a:prstGeom prst="rect">
            <a:avLst/>
          </a:prstGeom>
          <a:noFill/>
        </p:spPr>
      </p:pic>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8541 0.01342 C -0.20607 0.02245 -0.19513 0.01852 -0.24184 0.01342 C -0.24531 0.01319 -0.24826 0.01018 -0.25156 0.00926 C -0.25694 0.0074 -0.2677 0.00509 -0.2677 0.00509 C -0.2717 0.00208 -0.27656 0.00162 -0.28055 -0.00139 C -0.29566 -0.01297 -0.27066 -0.0051 -0.2967 -0.00996 C -0.30468 -0.01389 -0.31284 -0.01783 -0.321 -0.02084 C -0.32882 -0.02732 -0.33576 -0.03102 -0.34357 -0.0382 C -0.34513 -0.03936 -0.34843 -0.04236 -0.34843 -0.04236 C -0.35295 -0.05139 -0.35989 -0.05718 -0.36614 -0.06389 C -0.37274 -0.07107 -0.36996 -0.06968 -0.37586 -0.07894 C -0.3809 -0.08704 -0.38854 -0.09468 -0.39513 -0.10023 C -0.40347 -0.1169 -0.41979 -0.12107 -0.43229 -0.13056 C -0.44132 -0.1375 -0.45034 -0.14977 -0.45972 -0.15417 C -0.4677 -0.17061 -0.47916 -0.16806 -0.49357 -0.16922 C -0.50434 -0.17014 -0.5151 -0.17061 -0.52586 -0.1713 C -0.52899 -0.17269 -0.53229 -0.17431 -0.53541 -0.1757 C -0.53697 -0.17639 -0.54027 -0.17778 -0.54027 -0.17778 C -0.66632 -0.17431 -0.58507 -0.18218 -0.62586 -0.16922 C -0.63263 -0.16297 -0.63975 -0.15811 -0.6467 -0.15186 C -0.64826 -0.15047 -0.65156 -0.14769 -0.65156 -0.14769 C -0.66197 -0.12061 -0.64774 -0.15417 -0.65972 -0.13473 C -0.66128 -0.13218 -0.66128 -0.12871 -0.66284 -0.12616 C -0.66406 -0.12408 -0.66614 -0.12338 -0.6677 -0.12176 C -0.67378 -0.11505 -0.67361 -0.11459 -0.67743 -0.10695 C -0.68072 -0.0926 -0.67604 -0.10625 -0.68385 -0.09815 C -0.68541 -0.09653 -0.68576 -0.09352 -0.68715 -0.09167 C -0.69166 -0.08565 -0.69757 -0.08056 -0.70312 -0.07662 C -0.70607 -0.06551 -0.71545 -0.05301 -0.721 -0.04236 C -0.72829 -0.02871 -0.73472 -0.0125 -0.74027 0.00277 C -0.74079 0.00578 -0.74097 0.00856 -0.74184 0.01157 C -0.74253 0.01365 -0.74513 0.01551 -0.74513 0.01805 C -0.74583 0.05902 -0.75208 0.10277 -0.74027 0.14051 C -0.7335 0.16203 -0.72274 0.17893 -0.70972 0.19421 C -0.70451 0.20023 -0.70086 0.20856 -0.69513 0.21365 C -0.68246 0.22453 -0.67031 0.23472 -0.65642 0.24143 C -0.64461 0.24768 -0.63715 0.25602 -0.62413 0.25879 C -0.60052 0.2581 -0.57673 0.2581 -0.55312 0.25671 C -0.54531 0.25625 -0.54861 0.25347 -0.54184 0.25231 C -0.5335 0.25092 -0.49947 0.24838 -0.49357 0.24791 C -0.48507 0.24213 -0.47569 0.23727 -0.4677 0.23055 C -0.44878 0.21551 -0.45937 0.22083 -0.44843 0.21551 C -0.44184 0.20717 -0.4342 0.20023 -0.42743 0.19189 C -0.41597 0.17824 -0.40538 0.16435 -0.39357 0.15139 C -0.38316 0.13981 -0.39444 0.15 -0.38385 0.13588 C -0.38246 0.13402 -0.38055 0.13333 -0.37899 0.13171 C -0.37725 0.13009 -0.37569 0.12754 -0.37413 0.12523 C -0.36822 0.11643 -0.3625 0.10602 -0.35486 0.09953 C -0.35017 0.09051 -0.3434 0.08541 -0.33871 0.07592 C -0.33507 0.05671 -0.32812 0.04259 -0.32257 0.0243 C -0.32309 -0.00301 -0.31007 -0.08125 -0.34513 -0.09398 C -0.36527 -0.11135 -0.37743 -0.09584 -0.39357 -0.0875 C -0.3993 -0.08449 -0.40572 -0.08473 -0.41128 -0.08102 C -0.42361 -0.07269 -0.41475 -0.07616 -0.42413 -0.07246 C -0.4309 -0.06968 -0.43802 -0.06783 -0.44357 -0.06158 C -0.45243 -0.05162 -0.45868 -0.04098 -0.46614 -0.0294 C -0.47552 -0.01505 -0.48784 -0.00348 -0.49843 0.00926 C -0.50434 0.0162 -0.50781 0.025 -0.51458 0.03078 C -0.51875 0.04213 -0.53298 0.06319 -0.54184 0.07152 C -0.54618 0.08009 -0.55138 0.08611 -0.55486 0.09537 C -0.56632 0.12569 -0.57447 0.15694 -0.58055 0.18981 C -0.5842 0.23055 -0.58437 0.27222 -0.59027 0.3125 C -0.59149 0.3331 -0.59097 0.35902 -0.6 0.37708 C -0.60312 0.39421 -0.59913 0.37708 -0.60642 0.39421 C -0.60729 0.39629 -0.60729 0.39861 -0.60798 0.40069 C -0.60885 0.40347 -0.61007 0.40648 -0.61128 0.40926 C -0.62013 0.42847 -0.6302 0.45092 -0.64357 0.46504 C -0.6467 0.47801 -0.6427 0.4662 -0.65 0.47592 C -0.65763 0.48611 -0.64826 0.47986 -0.65798 0.48449 C -0.6625 0.49328 -0.6625 0.49907 -0.671 0.49537 C -0.68194 0.48055 -0.67673 0.48564 -0.68541 0.47801 C -0.68732 0.47338 -0.68836 0.46782 -0.69027 0.46319 C -0.69982 0.44004 -0.69444 0.45856 -0.69843 0.44375 C -0.69774 0.42893 -0.70243 0.40208 -0.68871 0.39629 C -0.68663 0.39444 -0.68402 0.39282 -0.68229 0.38981 C -0.67517 0.37893 -0.68767 0.38773 -0.67586 0.37708 C -0.67031 0.37176 -0.66128 0.3706 -0.65486 0.36643 C -0.64739 0.36713 -0.63975 0.36666 -0.63229 0.36852 C -0.62638 0.36967 -0.625 0.37453 -0.621 0.37893 C -0.61753 0.38287 -0.61302 0.38541 -0.60972 0.38981 C -0.6026 0.3993 -0.59704 0.41041 -0.58871 0.41805 C -0.58385 0.42708 -0.57882 0.43426 -0.57413 0.44375 C -0.56944 0.45301 -0.56701 0.46296 -0.56128 0.47152 C -0.55416 0.4824 -0.54635 0.49143 -0.53871 0.50185 C -0.53732 0.5037 -0.53697 0.50671 -0.53541 0.50833 C -0.53107 0.51342 -0.52621 0.51736 -0.521 0.52106 C -0.51597 0.5243 -0.50069 0.525 -0.49843 0.52546 C -0.46302 0.53657 -0.42066 0.53842 -0.38715 0.51666 C -0.38246 0.51064 -0.37968 0.50439 -0.37413 0.49977 C -0.36632 0.48356 -0.37638 0.50254 -0.36614 0.48889 C -0.36076 0.48171 -0.35572 0.47268 -0.35312 0.46319 C -0.35086 0.41435 -0.35156 0.44004 -0.35156 0.38541 " pathEditMode="relative" ptsTypes="fffffffffffffffffffffffffffffffffffffffffffffffffffffffffffffffffffffffffffffffffffffffffffA">
                                      <p:cBhvr>
                                        <p:cTn id="6" dur="2000" fill="hold"/>
                                        <p:tgtEl>
                                          <p:spTgt spid="102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175</TotalTime>
  <Words>222</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Technic</vt:lpstr>
      <vt:lpstr>My Grandparents</vt:lpstr>
      <vt:lpstr>How they are fun.</vt:lpstr>
      <vt:lpstr>What we have done together.</vt:lpstr>
      <vt:lpstr>Slide 4</vt:lpstr>
      <vt:lpstr>Carol          and       Dondo</vt:lpstr>
      <vt:lpstr>I LOVE YOU CAROL AND DONDO</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deatontyl</dc:creator>
  <cp:lastModifiedBy>deatontyl</cp:lastModifiedBy>
  <cp:revision>21</cp:revision>
  <dcterms:created xsi:type="dcterms:W3CDTF">2009-03-27T18:24:35Z</dcterms:created>
  <dcterms:modified xsi:type="dcterms:W3CDTF">2009-05-08T18:47:41Z</dcterms:modified>
</cp:coreProperties>
</file>